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6" r:id="rId6"/>
    <p:sldId id="262" r:id="rId7"/>
    <p:sldId id="263" r:id="rId8"/>
    <p:sldId id="267" r:id="rId9"/>
    <p:sldId id="268" r:id="rId10"/>
    <p:sldId id="271" r:id="rId11"/>
    <p:sldId id="270" r:id="rId12"/>
    <p:sldId id="272" r:id="rId13"/>
    <p:sldId id="269" r:id="rId14"/>
    <p:sldId id="264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/>
          <a:lstStyle/>
          <a:p>
            <a:r>
              <a:rPr lang="uk-UA" dirty="0" smtClean="0"/>
              <a:t>Органи та системи органів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309320"/>
            <a:ext cx="6400800" cy="288032"/>
          </a:xfrm>
        </p:spPr>
        <p:txBody>
          <a:bodyPr>
            <a:normAutofit/>
          </a:bodyPr>
          <a:lstStyle/>
          <a:p>
            <a:r>
              <a:rPr lang="uk-UA" sz="1000" dirty="0" smtClean="0"/>
              <a:t>Присоски кальмара під мікроскопом</a:t>
            </a:r>
            <a:endParaRPr lang="ru-RU" sz="1000" dirty="0"/>
          </a:p>
        </p:txBody>
      </p:sp>
      <p:pic>
        <p:nvPicPr>
          <p:cNvPr id="1028" name="Picture 4" descr="Микроми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21955"/>
            <a:ext cx="7475984" cy="5046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Дихальна система. Легені </a:t>
            </a:r>
            <a:endParaRPr lang="ru-RU" sz="2800" dirty="0"/>
          </a:p>
        </p:txBody>
      </p:sp>
      <p:pic>
        <p:nvPicPr>
          <p:cNvPr id="29698" name="Picture 2" descr="http://www.vokrugsveta.ru/img/ann/news/main/2010/01/15/82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719572" y="656692"/>
            <a:ext cx="5040560" cy="5544616"/>
          </a:xfrm>
          <a:prstGeom prst="rect">
            <a:avLst/>
          </a:prstGeom>
          <a:noFill/>
        </p:spPr>
      </p:pic>
      <p:pic>
        <p:nvPicPr>
          <p:cNvPr id="29700" name="Picture 4" descr="http://biology.ru/course/content/chapter10/section2/paragraph6/images/100206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916832"/>
            <a:ext cx="33337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Дихальна система. Зябра </a:t>
            </a:r>
            <a:endParaRPr lang="ru-RU" sz="2800" dirty="0"/>
          </a:p>
        </p:txBody>
      </p:sp>
      <p:pic>
        <p:nvPicPr>
          <p:cNvPr id="26626" name="Picture 2" descr="http://prorakov.ru/uploads/posts/2011-10/1319016339_zhabry-ra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7958189" cy="5334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Дихальна система. Трахеї</a:t>
            </a:r>
          </a:p>
          <a:p>
            <a:pPr algn="ctr">
              <a:buNone/>
            </a:pPr>
            <a:endParaRPr lang="ru-RU" sz="2800" dirty="0"/>
          </a:p>
        </p:txBody>
      </p:sp>
      <p:pic>
        <p:nvPicPr>
          <p:cNvPr id="28674" name="Picture 2" descr="http://biology.ru/course/content/chapter10/section2/paragraph6/images/100206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08720"/>
            <a:ext cx="5832648" cy="5103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Дихальна система відсутня</a:t>
            </a:r>
            <a:endParaRPr lang="ru-RU" sz="2800" dirty="0"/>
          </a:p>
        </p:txBody>
      </p:sp>
      <p:pic>
        <p:nvPicPr>
          <p:cNvPr id="27650" name="Picture 2" descr="http://s53.radikal.ru/i140/1203/f0/1757106aa7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48291" y="1460020"/>
            <a:ext cx="4986469" cy="3739852"/>
          </a:xfrm>
          <a:prstGeom prst="rect">
            <a:avLst/>
          </a:prstGeom>
          <a:noFill/>
        </p:spPr>
      </p:pic>
      <p:pic>
        <p:nvPicPr>
          <p:cNvPr id="27652" name="Picture 4" descr="http://www.tsvetnik.info/images/q-redwo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140127" y="1484609"/>
            <a:ext cx="5112569" cy="3816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Кровоносна система</a:t>
            </a:r>
            <a:endParaRPr lang="ru-RU" sz="2800" dirty="0"/>
          </a:p>
        </p:txBody>
      </p:sp>
      <p:pic>
        <p:nvPicPr>
          <p:cNvPr id="1028" name="Picture 4" descr="http://tana.ucoz.ru/_ld/13/62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7416824" cy="5205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Кровоносна система</a:t>
            </a:r>
            <a:endParaRPr lang="ru-RU" sz="2800" dirty="0"/>
          </a:p>
        </p:txBody>
      </p:sp>
      <p:pic>
        <p:nvPicPr>
          <p:cNvPr id="31746" name="Picture 2" descr="http://900igr.net/datai/biologija/Tip-Kolchatye-chervi/0008-009-Vnutrennee-stroenie-dozhdevogo-chervj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735" y="2132856"/>
            <a:ext cx="8959966" cy="2427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Кровоносна система відсутня</a:t>
            </a:r>
            <a:endParaRPr lang="ru-RU" sz="2800" dirty="0"/>
          </a:p>
        </p:txBody>
      </p:sp>
      <p:pic>
        <p:nvPicPr>
          <p:cNvPr id="30722" name="Picture 2" descr="http://clow.ru/a-anim/01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08720"/>
            <a:ext cx="7632848" cy="5124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Видільна</a:t>
            </a:r>
            <a:r>
              <a:rPr lang="uk-UA" sz="2800" dirty="0" smtClean="0"/>
              <a:t> система</a:t>
            </a:r>
            <a:endParaRPr lang="ru-RU" sz="2800" dirty="0"/>
          </a:p>
        </p:txBody>
      </p:sp>
      <p:pic>
        <p:nvPicPr>
          <p:cNvPr id="32770" name="Picture 2" descr="http://bibl.tikva.ru/base/B1774/img/B1774p184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45" y="1628800"/>
            <a:ext cx="9038659" cy="3570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Видільна</a:t>
            </a:r>
            <a:r>
              <a:rPr lang="uk-UA" sz="2800" dirty="0" smtClean="0"/>
              <a:t> система</a:t>
            </a:r>
            <a:endParaRPr lang="ru-RU" sz="2800" dirty="0"/>
          </a:p>
        </p:txBody>
      </p:sp>
      <p:pic>
        <p:nvPicPr>
          <p:cNvPr id="33794" name="Picture 2" descr="http://900igr.net/datai/biologija/Vnutrennee-stroenie-mlekopitajuschikh/0002-002-Vnutrennee-stroenie-mlekopitajuschik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836712"/>
            <a:ext cx="8185348" cy="5259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Нервова</a:t>
            </a:r>
            <a:r>
              <a:rPr lang="uk-UA" sz="2800" dirty="0" smtClean="0"/>
              <a:t> система</a:t>
            </a:r>
            <a:endParaRPr lang="ru-RU" sz="2800" dirty="0"/>
          </a:p>
        </p:txBody>
      </p:sp>
      <p:pic>
        <p:nvPicPr>
          <p:cNvPr id="35848" name="Picture 8" descr="http://www.ourkoshki.ru/images/nervnaya-sistema-kosh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6955523" cy="5363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Опорно-рухова. </a:t>
            </a:r>
            <a:r>
              <a:rPr lang="uk-UA" sz="2800" dirty="0" smtClean="0"/>
              <a:t>Внутр</a:t>
            </a:r>
            <a:r>
              <a:rPr lang="uk-UA" sz="2800" dirty="0" smtClean="0"/>
              <a:t>ішній скелет</a:t>
            </a:r>
            <a:endParaRPr lang="ru-RU" sz="2800" dirty="0"/>
          </a:p>
        </p:txBody>
      </p:sp>
      <p:pic>
        <p:nvPicPr>
          <p:cNvPr id="5122" name="Picture 2" descr="http://files.school-collection.edu.ru/dlrstore/c40d8bdb-caed-4cb4-8892-37d603d65890/skel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836712"/>
            <a:ext cx="7530979" cy="5024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Нервова</a:t>
            </a:r>
            <a:r>
              <a:rPr lang="uk-UA" sz="2800" dirty="0" smtClean="0"/>
              <a:t> система</a:t>
            </a:r>
            <a:endParaRPr lang="ru-RU" sz="2800" dirty="0"/>
          </a:p>
        </p:txBody>
      </p:sp>
      <p:pic>
        <p:nvPicPr>
          <p:cNvPr id="34818" name="Picture 2" descr="http://medbiol.ru/medbiol/dog/images/32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764704"/>
            <a:ext cx="6593233" cy="5283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Ендокринна система</a:t>
            </a:r>
            <a:endParaRPr lang="ru-RU" sz="2800" dirty="0"/>
          </a:p>
        </p:txBody>
      </p:sp>
      <p:pic>
        <p:nvPicPr>
          <p:cNvPr id="36866" name="Picture 2" descr="http://mypregnancy.ru/upload_files/image/endocrinic_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08720"/>
            <a:ext cx="5272552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Статева система</a:t>
            </a:r>
            <a:endParaRPr lang="ru-RU" sz="2800" dirty="0"/>
          </a:p>
        </p:txBody>
      </p:sp>
      <p:pic>
        <p:nvPicPr>
          <p:cNvPr id="37890" name="Picture 2" descr="http://zoomet.ru/prac/pracris16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2880320" cy="565217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67944" y="1484784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u="sng" dirty="0" smtClean="0"/>
              <a:t>Рис. 164. Мочеполовая система крысы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А — самец;  Б — самка: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1 — почка, 2 — мочеточник, 3 — мочевой пузырь, 4 — надпочечник, 5 — семенник,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6 — придаток семенника, 7 — семяпровод, 8 — семенной пузырек, 9 — предстательная железа,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10 — </a:t>
            </a:r>
            <a:r>
              <a:rPr lang="ru-RU" b="1" dirty="0" err="1" smtClean="0"/>
              <a:t>куперова</a:t>
            </a:r>
            <a:r>
              <a:rPr lang="ru-RU" b="1" dirty="0" smtClean="0"/>
              <a:t> железа, 11 — </a:t>
            </a:r>
            <a:r>
              <a:rPr lang="ru-RU" b="1" dirty="0" err="1" smtClean="0"/>
              <a:t>препуциальная</a:t>
            </a:r>
            <a:r>
              <a:rPr lang="ru-RU" b="1" dirty="0" smtClean="0"/>
              <a:t> железа, 12 — половой член, 13 — яичник,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14 — яйцевод, 15 — воронка яйцевода, 16 — рог матки, 17 — матка, 18 — влагалище,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19 — половое отверстие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Статева система</a:t>
            </a:r>
            <a:endParaRPr lang="ru-RU" sz="2800" dirty="0"/>
          </a:p>
        </p:txBody>
      </p:sp>
      <p:pic>
        <p:nvPicPr>
          <p:cNvPr id="38914" name="Picture 2" descr="http://www.medical-enc.ru/5/images/Diphyllobothrium_lat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013203" cy="5184576"/>
          </a:xfrm>
          <a:prstGeom prst="rect">
            <a:avLst/>
          </a:prstGeom>
          <a:noFill/>
        </p:spPr>
      </p:pic>
      <p:pic>
        <p:nvPicPr>
          <p:cNvPr id="38916" name="Picture 4" descr="http://prydy.by/uploads/posts/2012-06/1339756319_bolezni_rib111-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420888"/>
            <a:ext cx="2793576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Опорно-рухова. Внутрішній скелет</a:t>
            </a:r>
            <a:endParaRPr lang="ru-RU" sz="2800" dirty="0"/>
          </a:p>
        </p:txBody>
      </p:sp>
      <p:pic>
        <p:nvPicPr>
          <p:cNvPr id="4098" name="Picture 2" descr="http://kurs-group.ru/d/72033/d/42008_html_3d7896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64704"/>
            <a:ext cx="3456384" cy="2534522"/>
          </a:xfrm>
          <a:prstGeom prst="rect">
            <a:avLst/>
          </a:prstGeom>
          <a:noFill/>
        </p:spPr>
      </p:pic>
      <p:pic>
        <p:nvPicPr>
          <p:cNvPr id="4100" name="Picture 4" descr="http://1-klacc.ru/files/2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571" y="3429000"/>
            <a:ext cx="3497965" cy="2623474"/>
          </a:xfrm>
          <a:prstGeom prst="rect">
            <a:avLst/>
          </a:prstGeom>
          <a:noFill/>
        </p:spPr>
      </p:pic>
      <p:pic>
        <p:nvPicPr>
          <p:cNvPr id="4102" name="Picture 6" descr="http://kurs-group.ru/d/72033/d/42008_html_5c3f79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764704"/>
            <a:ext cx="3960440" cy="5280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Опорно-рухова. Зовнішній скелет</a:t>
            </a:r>
            <a:endParaRPr lang="ru-RU" sz="2800" dirty="0"/>
          </a:p>
        </p:txBody>
      </p:sp>
      <p:pic>
        <p:nvPicPr>
          <p:cNvPr id="22530" name="Picture 2" descr="http://13fish13.ru/_ph/10/4447524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3875584" cy="2441618"/>
          </a:xfrm>
          <a:prstGeom prst="rect">
            <a:avLst/>
          </a:prstGeom>
          <a:noFill/>
        </p:spPr>
      </p:pic>
      <p:pic>
        <p:nvPicPr>
          <p:cNvPr id="22532" name="Picture 4" descr="http://greenpeace.org.ru/wp-content/uploads/2012/06/nosoro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56992"/>
            <a:ext cx="3587552" cy="2690664"/>
          </a:xfrm>
          <a:prstGeom prst="rect">
            <a:avLst/>
          </a:prstGeom>
          <a:noFill/>
        </p:spPr>
      </p:pic>
      <p:pic>
        <p:nvPicPr>
          <p:cNvPr id="22534" name="Picture 6" descr="http://www.zooeco.com/Im7/Margaritifera%20margaritife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764704"/>
            <a:ext cx="3338551" cy="2448272"/>
          </a:xfrm>
          <a:prstGeom prst="rect">
            <a:avLst/>
          </a:prstGeom>
          <a:noFill/>
        </p:spPr>
      </p:pic>
      <p:pic>
        <p:nvPicPr>
          <p:cNvPr id="22536" name="Picture 8" descr="http://t3.gstatic.com/images?q=tbn:ANd9GcS4ijdUZDLVxEt1ltqfLMmnq5PDzSmLeVttupZnGYuyVW8nlh3VM092x-m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356992"/>
            <a:ext cx="4003721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Опорно-рухова. Зовнішній скелет. Линька </a:t>
            </a:r>
            <a:endParaRPr lang="ru-RU" sz="2800" dirty="0"/>
          </a:p>
        </p:txBody>
      </p:sp>
      <p:pic>
        <p:nvPicPr>
          <p:cNvPr id="23556" name="Picture 4" descr="http://cs307603.userapi.com/v307603371/64d/s_6uh4z1-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7301518" cy="5306898"/>
          </a:xfrm>
          <a:prstGeom prst="rect">
            <a:avLst/>
          </a:prstGeom>
          <a:noFill/>
        </p:spPr>
      </p:pic>
      <p:pic>
        <p:nvPicPr>
          <p:cNvPr id="23558" name="Picture 6" descr="http://img-fotki.yandex.ru/get/4611/78792730.26/0_7464a_a21d15ef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836712"/>
            <a:ext cx="2448272" cy="1836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Опорно-рухова система. М</a:t>
            </a:r>
            <a:r>
              <a:rPr lang="en-US" sz="2800" dirty="0" smtClean="0"/>
              <a:t>’</a:t>
            </a:r>
            <a:r>
              <a:rPr lang="uk-UA" sz="2800" dirty="0" smtClean="0"/>
              <a:t>язи</a:t>
            </a:r>
            <a:endParaRPr lang="ru-RU" sz="2800" dirty="0"/>
          </a:p>
        </p:txBody>
      </p:sp>
      <p:pic>
        <p:nvPicPr>
          <p:cNvPr id="3074" name="Picture 2" descr="http://www.kotikoshka.ru/cats/muscles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169315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Травна система хижака</a:t>
            </a:r>
            <a:endParaRPr lang="ru-RU" sz="2800" dirty="0"/>
          </a:p>
        </p:txBody>
      </p:sp>
      <p:pic>
        <p:nvPicPr>
          <p:cNvPr id="2050" name="Picture 2" descr="http://900igr.net/datai/biologija/Organy-i-sistemy-organov/0004-003-Pischevaritelnaja-siste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7672238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Травна система травоїдного</a:t>
            </a:r>
            <a:endParaRPr lang="ru-RU" sz="2800" dirty="0"/>
          </a:p>
        </p:txBody>
      </p:sp>
      <p:pic>
        <p:nvPicPr>
          <p:cNvPr id="24578" name="Picture 2" descr="http://tana.ucoz.ru/_ld/13/587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64704"/>
            <a:ext cx="6552728" cy="5342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Системи органів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Травна система</a:t>
            </a:r>
            <a:endParaRPr lang="ru-RU" sz="2800" dirty="0"/>
          </a:p>
        </p:txBody>
      </p:sp>
      <p:pic>
        <p:nvPicPr>
          <p:cNvPr id="25602" name="Picture 2" descr="http://molbiol.ru/pictures/hydra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4867151" cy="4968552"/>
          </a:xfrm>
          <a:prstGeom prst="rect">
            <a:avLst/>
          </a:prstGeom>
          <a:noFill/>
        </p:spPr>
      </p:pic>
      <p:pic>
        <p:nvPicPr>
          <p:cNvPr id="25604" name="Picture 4" descr="http://4.bp.blogspot.com/_JadSilg9isI/SqlPuOg0jbI/AAAAAAAAAYs/YUDPJNlK4NM/s320/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908720"/>
            <a:ext cx="3339370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128</Words>
  <Application>Microsoft Office PowerPoint</Application>
  <PresentationFormat>Экран (4:3)</PresentationFormat>
  <Paragraphs>47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Органи та системи органів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  <vt:lpstr>Системи органів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 та системи органів</dc:title>
  <dc:creator>User</dc:creator>
  <cp:lastModifiedBy>User</cp:lastModifiedBy>
  <cp:revision>14</cp:revision>
  <dcterms:created xsi:type="dcterms:W3CDTF">2012-09-11T20:16:57Z</dcterms:created>
  <dcterms:modified xsi:type="dcterms:W3CDTF">2012-09-12T05:50:25Z</dcterms:modified>
</cp:coreProperties>
</file>